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403" r:id="rId3"/>
    <p:sldId id="257" r:id="rId4"/>
    <p:sldId id="349" r:id="rId5"/>
    <p:sldId id="344" r:id="rId6"/>
    <p:sldId id="379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2" r:id="rId17"/>
    <p:sldId id="375" r:id="rId18"/>
    <p:sldId id="35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4F2270"/>
    <a:srgbClr val="322600"/>
    <a:srgbClr val="EC7728"/>
    <a:srgbClr val="EB6E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258B4-A3AB-A743-8929-44138551DB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EA5E6-E62F-3540-A020-5B43D2B4E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6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3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9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0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2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81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6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88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6453-56C3-4797-928D-EA3B0A679EED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4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08F55975-F961-418E-89EF-6FF7269841C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B0CF8D-B57C-0541-8045-0358C07A0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5607336"/>
            <a:ext cx="9252520" cy="125066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Thousands of files in 49 languages for free at 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E94AA-9C4E-2043-80B1-BE730CA63CF0}"/>
              </a:ext>
            </a:extLst>
          </p:cNvPr>
          <p:cNvSpPr/>
          <p:nvPr/>
        </p:nvSpPr>
        <p:spPr>
          <a:xfrm>
            <a:off x="183540" y="1143242"/>
            <a:ext cx="3778860" cy="35739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Healthy Churches avoid worldliness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(PART 3: INVESTMENTS)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535475-661D-4A4D-B06C-94B85DE21A86}"/>
              </a:ext>
            </a:extLst>
          </p:cNvPr>
          <p:cNvSpPr/>
          <p:nvPr/>
        </p:nvSpPr>
        <p:spPr>
          <a:xfrm>
            <a:off x="6154559" y="4843058"/>
            <a:ext cx="2989441" cy="5480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1 Timothy 6:17-21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6030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AAE24C-1986-4004-BA0D-22A8FFE0D083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43813-BF22-407B-A713-9858E7ED50C1}"/>
              </a:ext>
            </a:extLst>
          </p:cNvPr>
          <p:cNvSpPr txBox="1"/>
          <p:nvPr/>
        </p:nvSpPr>
        <p:spPr>
          <a:xfrm>
            <a:off x="376237" y="763990"/>
            <a:ext cx="83915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Haggai 2:8</a:t>
            </a:r>
          </a:p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 silver is mine, and the gold is mine, declares the </a:t>
            </a:r>
            <a:r>
              <a:rPr lang="en-US" sz="2800" b="0" i="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hosts.”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360CE-F62E-468A-AD7F-43F27F61D410}"/>
              </a:ext>
            </a:extLst>
          </p:cNvPr>
          <p:cNvSpPr txBox="1"/>
          <p:nvPr/>
        </p:nvSpPr>
        <p:spPr>
          <a:xfrm>
            <a:off x="376236" y="2912975"/>
            <a:ext cx="83915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4:1-2</a:t>
            </a: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how one should regard us, as servants of Christ and stewards of the mysteries of God. </a:t>
            </a:r>
            <a:r>
              <a:rPr lang="en-US" sz="28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Moreover, it is required of stewards that they be found faithful.”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Solid Foundations For Business Growth">
            <a:extLst>
              <a:ext uri="{FF2B5EF4-FFF2-40B4-BE49-F238E27FC236}">
                <a16:creationId xmlns:a16="http://schemas.microsoft.com/office/drawing/2014/main" id="{CD440141-BBDD-467C-80E7-097FE465E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E2FEF-42BC-46C9-8B7B-3C923C4744BE}"/>
              </a:ext>
            </a:extLst>
          </p:cNvPr>
          <p:cNvSpPr txBox="1"/>
          <p:nvPr/>
        </p:nvSpPr>
        <p:spPr>
          <a:xfrm>
            <a:off x="171450" y="629120"/>
            <a:ext cx="88011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Trust in God’s future life instead of this life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 Tim 6:17-19)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98FA3-3028-4431-ABC8-C255468C80D9}"/>
              </a:ext>
            </a:extLst>
          </p:cNvPr>
          <p:cNvSpPr txBox="1"/>
          <p:nvPr/>
        </p:nvSpPr>
        <p:spPr>
          <a:xfrm>
            <a:off x="723899" y="1423908"/>
            <a:ext cx="6315075" cy="55643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 against a proud mindset (v. 17)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E9E01-3467-481F-B1E0-B530F805E27B}"/>
              </a:ext>
            </a:extLst>
          </p:cNvPr>
          <p:cNvSpPr txBox="1"/>
          <p:nvPr/>
        </p:nvSpPr>
        <p:spPr>
          <a:xfrm>
            <a:off x="723899" y="2189401"/>
            <a:ext cx="7620001" cy="548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 eternal investment mindset (vs. 18-19)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49F2C-55D4-4811-8976-DF58AECBBA88}"/>
              </a:ext>
            </a:extLst>
          </p:cNvPr>
          <p:cNvSpPr txBox="1"/>
          <p:nvPr/>
        </p:nvSpPr>
        <p:spPr>
          <a:xfrm>
            <a:off x="723899" y="3167839"/>
            <a:ext cx="212407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“do good”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4A188-C1DA-4666-BCAD-EC4ECC42CEE6}"/>
              </a:ext>
            </a:extLst>
          </p:cNvPr>
          <p:cNvSpPr txBox="1"/>
          <p:nvPr/>
        </p:nvSpPr>
        <p:spPr>
          <a:xfrm>
            <a:off x="2586038" y="4120501"/>
            <a:ext cx="326707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 in good works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CD363-6D99-41AD-BC1A-6195F4AB8DC3}"/>
              </a:ext>
            </a:extLst>
          </p:cNvPr>
          <p:cNvSpPr txBox="1"/>
          <p:nvPr/>
        </p:nvSpPr>
        <p:spPr>
          <a:xfrm>
            <a:off x="4219576" y="5056881"/>
            <a:ext cx="47529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generous and ready to share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0" name="Picture 4" descr="LESSONS FROM THE RICH FOOL – Luke 12:17-20 | Mission Venture Ministries">
            <a:extLst>
              <a:ext uri="{FF2B5EF4-FFF2-40B4-BE49-F238E27FC236}">
                <a16:creationId xmlns:a16="http://schemas.microsoft.com/office/drawing/2014/main" id="{302565A3-3830-4350-86C8-6B4E5917F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Solid Foundations For Business Growth">
            <a:extLst>
              <a:ext uri="{FF2B5EF4-FFF2-40B4-BE49-F238E27FC236}">
                <a16:creationId xmlns:a16="http://schemas.microsoft.com/office/drawing/2014/main" id="{CD440141-BBDD-467C-80E7-097FE465E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E2FEF-42BC-46C9-8B7B-3C923C4744BE}"/>
              </a:ext>
            </a:extLst>
          </p:cNvPr>
          <p:cNvSpPr txBox="1"/>
          <p:nvPr/>
        </p:nvSpPr>
        <p:spPr>
          <a:xfrm>
            <a:off x="171450" y="629120"/>
            <a:ext cx="88011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Trust in God’s future life instead of this life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 Tim 6:17-19)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B4BCC-AA08-43C2-8195-2564518AD503}"/>
              </a:ext>
            </a:extLst>
          </p:cNvPr>
          <p:cNvSpPr txBox="1"/>
          <p:nvPr/>
        </p:nvSpPr>
        <p:spPr>
          <a:xfrm>
            <a:off x="171449" y="1343495"/>
            <a:ext cx="8801099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Remain true to God’s revelation instead of world’s values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 Tim 6:20-21)</a:t>
            </a:r>
          </a:p>
        </p:txBody>
      </p:sp>
    </p:spTree>
    <p:extLst>
      <p:ext uri="{BB962C8B-B14F-4D97-AF65-F5344CB8AC3E}">
        <p14:creationId xmlns:p14="http://schemas.microsoft.com/office/powerpoint/2010/main" val="26027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Bank Office Security Guard">
            <a:extLst>
              <a:ext uri="{FF2B5EF4-FFF2-40B4-BE49-F238E27FC236}">
                <a16:creationId xmlns:a16="http://schemas.microsoft.com/office/drawing/2014/main" id="{154235D4-8380-4804-8756-4F0759708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095447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BE45D-74B6-4503-9249-54822578152D}"/>
              </a:ext>
            </a:extLst>
          </p:cNvPr>
          <p:cNvSpPr txBox="1"/>
          <p:nvPr/>
        </p:nvSpPr>
        <p:spPr>
          <a:xfrm>
            <a:off x="5054942" y="434459"/>
            <a:ext cx="31813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uard the deposit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64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42" name="Picture 2" descr="The Swerve : NPR">
            <a:extLst>
              <a:ext uri="{FF2B5EF4-FFF2-40B4-BE49-F238E27FC236}">
                <a16:creationId xmlns:a16="http://schemas.microsoft.com/office/drawing/2014/main" id="{037E44AB-0411-4D2B-8F73-F961F6EE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71500"/>
            <a:ext cx="381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9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 • 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08F55975-F961-418E-89EF-6FF7269841C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3380CA-B6A6-4675-87BC-9D5EA01AF309}"/>
              </a:ext>
            </a:extLst>
          </p:cNvPr>
          <p:cNvSpPr/>
          <p:nvPr/>
        </p:nvSpPr>
        <p:spPr>
          <a:xfrm>
            <a:off x="240691" y="1152766"/>
            <a:ext cx="2797784" cy="1967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Healthy Church Life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6E1D08-1D55-430A-8CC6-DA48C50AD731}"/>
              </a:ext>
            </a:extLst>
          </p:cNvPr>
          <p:cNvSpPr/>
          <p:nvPr/>
        </p:nvSpPr>
        <p:spPr>
          <a:xfrm>
            <a:off x="5789843" y="5587159"/>
            <a:ext cx="3356881" cy="54809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b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Studies in 1 Timothy</a:t>
            </a:r>
            <a:endParaRPr lang="en-US" sz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578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08F55975-F961-418E-89EF-6FF7269841C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21DCEF-FE90-4221-8B69-8F2786A674B7}"/>
              </a:ext>
            </a:extLst>
          </p:cNvPr>
          <p:cNvSpPr/>
          <p:nvPr/>
        </p:nvSpPr>
        <p:spPr>
          <a:xfrm>
            <a:off x="502764" y="695567"/>
            <a:ext cx="8138472" cy="471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Healthy Churches</a:t>
            </a:r>
            <a:endParaRPr lang="en-US" sz="3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stellar" panose="020A0402060406010301" pitchFamily="18" charset="0"/>
              <a:ea typeface="Arial Unicode MS"/>
              <a:cs typeface="Cavolini" panose="020B0502040204020203" pitchFamily="66" charset="0"/>
            </a:endParaRPr>
          </a:p>
          <a:p>
            <a:pPr marL="457200" indent="-457200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Guard the gospel message (1)</a:t>
            </a:r>
          </a:p>
          <a:p>
            <a:pPr marL="457200" indent="-457200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Pray (2)</a:t>
            </a:r>
          </a:p>
          <a:p>
            <a:pPr marL="457200" indent="-457200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Develop godly leaders (3)</a:t>
            </a:r>
          </a:p>
          <a:p>
            <a:pPr marL="457200" indent="-457200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Discern truth from error (4)</a:t>
            </a:r>
          </a:p>
          <a:p>
            <a:pPr marL="457200" indent="-457200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Honor each other (5)</a:t>
            </a:r>
          </a:p>
          <a:p>
            <a:pPr marL="457200" indent="-457200">
              <a:lnSpc>
                <a:spcPct val="11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Avoid worldliness (6)</a:t>
            </a: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326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ented or A Compromiser? — Calvary Baptist Church of North ...">
            <a:extLst>
              <a:ext uri="{FF2B5EF4-FFF2-40B4-BE49-F238E27FC236}">
                <a16:creationId xmlns:a16="http://schemas.microsoft.com/office/drawing/2014/main" id="{030467BD-9200-4A60-9D8E-A0BE664A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" y="781050"/>
            <a:ext cx="9119616" cy="356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B6C71-B326-430C-B6F9-94031899C6E3}"/>
              </a:ext>
            </a:extLst>
          </p:cNvPr>
          <p:cNvSpPr txBox="1"/>
          <p:nvPr/>
        </p:nvSpPr>
        <p:spPr>
          <a:xfrm>
            <a:off x="238125" y="4286720"/>
            <a:ext cx="8667750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They are content with the Lord’s provision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(1 Timothy 6:3-10)</a:t>
            </a:r>
          </a:p>
        </p:txBody>
      </p:sp>
    </p:spTree>
    <p:extLst>
      <p:ext uri="{BB962C8B-B14F-4D97-AF65-F5344CB8AC3E}">
        <p14:creationId xmlns:p14="http://schemas.microsoft.com/office/powerpoint/2010/main" val="20019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VIDS - Images - U.S. Marines and Singapore Armed Forces refine ...">
            <a:extLst>
              <a:ext uri="{FF2B5EF4-FFF2-40B4-BE49-F238E27FC236}">
                <a16:creationId xmlns:a16="http://schemas.microsoft.com/office/drawing/2014/main" id="{72A6CE56-D47D-4156-92CD-298F2DAE0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B6C71-B326-430C-B6F9-94031899C6E3}"/>
              </a:ext>
            </a:extLst>
          </p:cNvPr>
          <p:cNvSpPr txBox="1"/>
          <p:nvPr/>
        </p:nvSpPr>
        <p:spPr>
          <a:xfrm>
            <a:off x="66675" y="1122363"/>
            <a:ext cx="35878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They persevere in the battle against worldliness</a:t>
            </a:r>
          </a:p>
          <a:p>
            <a:pPr marL="0" marR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 Timothy 6:11-16)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lf-Service Banking | DBS Singapore">
            <a:extLst>
              <a:ext uri="{FF2B5EF4-FFF2-40B4-BE49-F238E27FC236}">
                <a16:creationId xmlns:a16="http://schemas.microsoft.com/office/drawing/2014/main" id="{FE5C5A83-A450-4086-831F-67DE92D4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600" y="1598994"/>
            <a:ext cx="8178799" cy="36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4B0CDB-8493-4A21-8424-E9174C514722}"/>
              </a:ext>
            </a:extLst>
          </p:cNvPr>
          <p:cNvSpPr txBox="1"/>
          <p:nvPr/>
        </p:nvSpPr>
        <p:spPr>
          <a:xfrm>
            <a:off x="819149" y="549499"/>
            <a:ext cx="750570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They richly invest in the eternal state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(1 Timothy 6:17-21)</a:t>
            </a:r>
          </a:p>
        </p:txBody>
      </p:sp>
    </p:spTree>
    <p:extLst>
      <p:ext uri="{BB962C8B-B14F-4D97-AF65-F5344CB8AC3E}">
        <p14:creationId xmlns:p14="http://schemas.microsoft.com/office/powerpoint/2010/main" val="39895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d-A-Pearl | Springer's Jewelers">
            <a:extLst>
              <a:ext uri="{FF2B5EF4-FFF2-40B4-BE49-F238E27FC236}">
                <a16:creationId xmlns:a16="http://schemas.microsoft.com/office/drawing/2014/main" id="{94EFFFF5-EE64-44B4-81CA-B140F58C9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3038474"/>
            <a:ext cx="3248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B984C-B315-4390-841C-81D20688E62D}"/>
              </a:ext>
            </a:extLst>
          </p:cNvPr>
          <p:cNvSpPr txBox="1"/>
          <p:nvPr/>
        </p:nvSpPr>
        <p:spPr>
          <a:xfrm>
            <a:off x="1257300" y="685711"/>
            <a:ext cx="6629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Matthew 13:45-46</a:t>
            </a:r>
          </a:p>
          <a:p>
            <a:pPr algn="ctr"/>
            <a:r>
              <a:rPr lang="en-US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“Again, the kingdom of heaven is like a merchant in search of fine pearls, </a:t>
            </a:r>
            <a:r>
              <a:rPr lang="en-US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who, on finding one pearl of great value, went and sold all that he had and bought it.”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Solid Foundations For Business Growth">
            <a:extLst>
              <a:ext uri="{FF2B5EF4-FFF2-40B4-BE49-F238E27FC236}">
                <a16:creationId xmlns:a16="http://schemas.microsoft.com/office/drawing/2014/main" id="{CD440141-BBDD-467C-80E7-097FE465E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E2FEF-42BC-46C9-8B7B-3C923C4744BE}"/>
              </a:ext>
            </a:extLst>
          </p:cNvPr>
          <p:cNvSpPr txBox="1"/>
          <p:nvPr/>
        </p:nvSpPr>
        <p:spPr>
          <a:xfrm>
            <a:off x="171450" y="629120"/>
            <a:ext cx="88011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Trust in God’s future life instead of this life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 Tim 6:17-19)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98FA3-3028-4431-ABC8-C255468C80D9}"/>
              </a:ext>
            </a:extLst>
          </p:cNvPr>
          <p:cNvSpPr txBox="1"/>
          <p:nvPr/>
        </p:nvSpPr>
        <p:spPr>
          <a:xfrm>
            <a:off x="723899" y="1423908"/>
            <a:ext cx="6315075" cy="55643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 against a proud mindset (v. 17)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43813-BF22-407B-A713-9858E7ED50C1}"/>
              </a:ext>
            </a:extLst>
          </p:cNvPr>
          <p:cNvSpPr txBox="1"/>
          <p:nvPr/>
        </p:nvSpPr>
        <p:spPr>
          <a:xfrm>
            <a:off x="171450" y="2630890"/>
            <a:ext cx="8801099" cy="1815882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Proverbs 23:4-5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not toil to acquire wealth; be discerning enough to desist. </a:t>
            </a:r>
            <a:r>
              <a:rPr lang="en-US" sz="28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your eyes light on it, it is gone, for suddenly it sprouts wings,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flying like an eagle toward heaven.”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Solid Foundations For Business Growth">
            <a:extLst>
              <a:ext uri="{FF2B5EF4-FFF2-40B4-BE49-F238E27FC236}">
                <a16:creationId xmlns:a16="http://schemas.microsoft.com/office/drawing/2014/main" id="{CD440141-BBDD-467C-80E7-097FE465E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E2FEF-42BC-46C9-8B7B-3C923C4744BE}"/>
              </a:ext>
            </a:extLst>
          </p:cNvPr>
          <p:cNvSpPr txBox="1"/>
          <p:nvPr/>
        </p:nvSpPr>
        <p:spPr>
          <a:xfrm>
            <a:off x="171450" y="629120"/>
            <a:ext cx="88011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Trust in God’s future life instead of this life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 Tim 6:17-19)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98FA3-3028-4431-ABC8-C255468C80D9}"/>
              </a:ext>
            </a:extLst>
          </p:cNvPr>
          <p:cNvSpPr txBox="1"/>
          <p:nvPr/>
        </p:nvSpPr>
        <p:spPr>
          <a:xfrm>
            <a:off x="723899" y="1423908"/>
            <a:ext cx="6315075" cy="55643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 against a proud mindset (v. 17)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43813-BF22-407B-A713-9858E7ED50C1}"/>
              </a:ext>
            </a:extLst>
          </p:cNvPr>
          <p:cNvSpPr txBox="1"/>
          <p:nvPr/>
        </p:nvSpPr>
        <p:spPr>
          <a:xfrm>
            <a:off x="376237" y="2630890"/>
            <a:ext cx="8391525" cy="3108543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Matthew 6:19-21</a:t>
            </a: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 not lay up for yourselves treasures on earth, where moth and rust destroy and where thieves break in and steal, 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lay up for yourselves treasures in heaven, where neither moth nor rust destroys and where thieves do not break in and steal. 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where your treasure is, there your heart will be also.”</a:t>
            </a:r>
          </a:p>
        </p:txBody>
      </p:sp>
    </p:spTree>
    <p:extLst>
      <p:ext uri="{BB962C8B-B14F-4D97-AF65-F5344CB8AC3E}">
        <p14:creationId xmlns:p14="http://schemas.microsoft.com/office/powerpoint/2010/main" val="27883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483</Words>
  <Application>Microsoft Macintosh PowerPoint</Application>
  <PresentationFormat>On-screen Show (4:3)</PresentationFormat>
  <Paragraphs>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Castellar</vt:lpstr>
      <vt:lpstr>Symbol</vt:lpstr>
      <vt:lpstr>Times New Roman</vt:lpstr>
      <vt:lpstr>Wingdings</vt:lpstr>
      <vt:lpstr>Office Theme</vt:lpstr>
      <vt:lpstr>49_Blank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8</cp:revision>
  <dcterms:created xsi:type="dcterms:W3CDTF">2020-08-27T07:46:05Z</dcterms:created>
  <dcterms:modified xsi:type="dcterms:W3CDTF">2020-08-29T16:26:45Z</dcterms:modified>
</cp:coreProperties>
</file>